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8" r:id="rId8"/>
    <p:sldId id="279" r:id="rId9"/>
    <p:sldId id="271" r:id="rId10"/>
    <p:sldId id="274" r:id="rId11"/>
    <p:sldId id="272" r:id="rId12"/>
    <p:sldId id="273" r:id="rId13"/>
    <p:sldId id="275" r:id="rId14"/>
    <p:sldId id="263" r:id="rId15"/>
    <p:sldId id="276" r:id="rId16"/>
    <p:sldId id="281" r:id="rId17"/>
    <p:sldId id="280" r:id="rId18"/>
    <p:sldId id="282" r:id="rId19"/>
    <p:sldId id="267" r:id="rId20"/>
    <p:sldId id="268" r:id="rId21"/>
    <p:sldId id="269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264"/>
    <p:restoredTop sz="94647"/>
  </p:normalViewPr>
  <p:slideViewPr>
    <p:cSldViewPr snapToGrid="0" snapToObjects="1">
      <p:cViewPr varScale="1">
        <p:scale>
          <a:sx n="87" d="100"/>
          <a:sy n="87" d="100"/>
        </p:scale>
        <p:origin x="216" y="1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codepipes.com/testing/software-testing-antipatterns.html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bartlomiejzawadzki/" TargetMode="External"/><Relationship Id="rId2" Type="http://schemas.openxmlformats.org/officeDocument/2006/relationships/hyperlink" Target="mailto:zawadzkibartek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ZawadzkiB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56217-A629-AD4E-9C39-7B1AE0F6D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6" y="2404534"/>
            <a:ext cx="8200351" cy="1646302"/>
          </a:xfrm>
        </p:spPr>
        <p:txBody>
          <a:bodyPr/>
          <a:lstStyle/>
          <a:p>
            <a:r>
              <a:rPr lang="pl-PL" dirty="0"/>
              <a:t>Basics of </a:t>
            </a:r>
            <a:r>
              <a:rPr lang="pl-PL" dirty="0" err="1"/>
              <a:t>selenium</a:t>
            </a:r>
            <a:r>
              <a:rPr lang="pl-PL" dirty="0"/>
              <a:t> &amp; web </a:t>
            </a:r>
            <a:r>
              <a:rPr lang="pl-PL" dirty="0" err="1"/>
              <a:t>app</a:t>
            </a:r>
            <a:r>
              <a:rPr lang="pl-PL" dirty="0"/>
              <a:t> test automation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8738B-12A7-2646-838F-EB2944B1BA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With </a:t>
            </a:r>
            <a:r>
              <a:rPr lang="pl-PL" dirty="0" err="1"/>
              <a:t>java</a:t>
            </a:r>
            <a:r>
              <a:rPr lang="pl-PL" dirty="0"/>
              <a:t>, </a:t>
            </a:r>
            <a:r>
              <a:rPr lang="pl-PL" dirty="0" err="1"/>
              <a:t>junit</a:t>
            </a:r>
            <a:r>
              <a:rPr lang="pl-PL" dirty="0"/>
              <a:t> and </a:t>
            </a:r>
            <a:r>
              <a:rPr lang="pl-PL" dirty="0" err="1"/>
              <a:t>maven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74487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6E5AA-47DF-124F-831C-6966B5B8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Unit &amp; Integration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56F02-C6D4-7040-BB76-6EEDD37AE6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l-PL" dirty="0"/>
              <a:t>Fast</a:t>
            </a:r>
          </a:p>
          <a:p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write</a:t>
            </a:r>
            <a:endParaRPr lang="pl-PL" dirty="0"/>
          </a:p>
          <a:p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debug</a:t>
            </a:r>
            <a:endParaRPr lang="pl-PL" dirty="0"/>
          </a:p>
          <a:p>
            <a:r>
              <a:rPr lang="pl-PL" dirty="0" err="1"/>
              <a:t>Failfast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3EF7A8-8103-5F48-A400-0D95E57899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l-PL" dirty="0" err="1"/>
              <a:t>Slow</a:t>
            </a:r>
            <a:endParaRPr lang="pl-PL" dirty="0"/>
          </a:p>
          <a:p>
            <a:r>
              <a:rPr lang="pl-PL" dirty="0" err="1"/>
              <a:t>Need</a:t>
            </a:r>
            <a:r>
              <a:rPr lang="pl-PL" dirty="0"/>
              <a:t> </a:t>
            </a:r>
            <a:r>
              <a:rPr lang="pl-PL" dirty="0" err="1"/>
              <a:t>preparation</a:t>
            </a:r>
            <a:endParaRPr lang="pl-PL" dirty="0"/>
          </a:p>
          <a:p>
            <a:r>
              <a:rPr lang="pl-PL" dirty="0"/>
              <a:t>Not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write</a:t>
            </a:r>
            <a:endParaRPr lang="pl-PL" dirty="0"/>
          </a:p>
          <a:p>
            <a:r>
              <a:rPr lang="pl-PL" dirty="0"/>
              <a:t>Not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debug</a:t>
            </a: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7FD148-AD17-984B-A3DA-B6CC03B99E12}"/>
              </a:ext>
            </a:extLst>
          </p:cNvPr>
          <p:cNvSpPr txBox="1"/>
          <p:nvPr/>
        </p:nvSpPr>
        <p:spPr>
          <a:xfrm>
            <a:off x="1545771" y="2296886"/>
            <a:ext cx="6803572" cy="544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A36B4D-E782-B84E-A7A8-C9FAF9BE8828}"/>
              </a:ext>
            </a:extLst>
          </p:cNvPr>
          <p:cNvSpPr txBox="1"/>
          <p:nvPr/>
        </p:nvSpPr>
        <p:spPr>
          <a:xfrm>
            <a:off x="838200" y="6404008"/>
            <a:ext cx="7592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hlinkClick r:id="rId2"/>
              </a:rPr>
              <a:t>http://blog.codepipes.com/testing/software-testing-antipatterns.html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79400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467BB-947F-0B4C-A38D-C80E7436C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TDD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55CAC6-4513-C24F-AE7D-D86F7CC00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554" y="1540708"/>
            <a:ext cx="5226460" cy="410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25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A108-4D71-9B4A-891B-D83F48D97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BDD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B58479-E7FB-E84F-9CDA-5A60A210B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390878"/>
            <a:ext cx="5715000" cy="2552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19DE8A-27C4-C94B-8A67-69A73361B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9490" y="4655575"/>
            <a:ext cx="5256653" cy="183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681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D8F3F-C8F1-334E-A271-2E00E5A38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E2E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F52DF2-EF55-FA45-85D7-5DC789EB91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8142" y="2160589"/>
            <a:ext cx="8285862" cy="3880773"/>
          </a:xfrm>
        </p:spPr>
        <p:txBody>
          <a:bodyPr/>
          <a:lstStyle/>
          <a:p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b="1" dirty="0" err="1"/>
              <a:t>slow</a:t>
            </a:r>
            <a:endParaRPr lang="pl-PL" b="1" dirty="0"/>
          </a:p>
          <a:p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b="1" dirty="0"/>
              <a:t>hard to </a:t>
            </a:r>
            <a:r>
              <a:rPr lang="pl-PL" b="1" dirty="0" err="1"/>
              <a:t>prepare</a:t>
            </a:r>
            <a:r>
              <a:rPr lang="pl-PL" b="1" dirty="0"/>
              <a:t> </a:t>
            </a:r>
            <a:r>
              <a:rPr lang="pl-PL" b="1" dirty="0" err="1"/>
              <a:t>env</a:t>
            </a:r>
            <a:endParaRPr lang="pl-PL" b="1" dirty="0"/>
          </a:p>
          <a:p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b="1" dirty="0"/>
              <a:t>hard to </a:t>
            </a:r>
            <a:r>
              <a:rPr lang="pl-PL" b="1" dirty="0" err="1"/>
              <a:t>write</a:t>
            </a:r>
            <a:endParaRPr lang="pl-PL" b="1" dirty="0"/>
          </a:p>
          <a:p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b="1" dirty="0"/>
              <a:t>hard to </a:t>
            </a:r>
            <a:r>
              <a:rPr lang="pl-PL" b="1" dirty="0" err="1"/>
              <a:t>make</a:t>
            </a:r>
            <a:r>
              <a:rPr lang="pl-PL" b="1" dirty="0"/>
              <a:t> </a:t>
            </a:r>
            <a:r>
              <a:rPr lang="pl-PL" b="1" dirty="0" err="1"/>
              <a:t>them</a:t>
            </a:r>
            <a:r>
              <a:rPr lang="pl-PL" b="1" dirty="0"/>
              <a:t> </a:t>
            </a:r>
            <a:r>
              <a:rPr lang="pl-PL" b="1" dirty="0" err="1"/>
              <a:t>stable</a:t>
            </a:r>
            <a:endParaRPr lang="pl-PL" b="1" dirty="0"/>
          </a:p>
          <a:p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b="1" dirty="0"/>
              <a:t>hard to </a:t>
            </a:r>
            <a:r>
              <a:rPr lang="pl-PL" b="1" dirty="0" err="1"/>
              <a:t>debug</a:t>
            </a:r>
            <a:endParaRPr lang="pl-PL" b="1" dirty="0"/>
          </a:p>
          <a:p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b="1" dirty="0"/>
              <a:t>hard to </a:t>
            </a:r>
            <a:r>
              <a:rPr lang="pl-PL" b="1" dirty="0" err="1"/>
              <a:t>find</a:t>
            </a:r>
            <a:r>
              <a:rPr lang="pl-PL" b="1" dirty="0"/>
              <a:t> the </a:t>
            </a:r>
            <a:r>
              <a:rPr lang="pl-PL" b="1" dirty="0" err="1"/>
              <a:t>issue</a:t>
            </a:r>
            <a:r>
              <a:rPr lang="pl-PL" b="1" dirty="0"/>
              <a:t> </a:t>
            </a:r>
            <a:r>
              <a:rPr lang="pl-PL" b="1" dirty="0" err="1"/>
              <a:t>if</a:t>
            </a:r>
            <a:r>
              <a:rPr lang="pl-PL" b="1" dirty="0"/>
              <a:t> </a:t>
            </a:r>
            <a:r>
              <a:rPr lang="pl-PL" b="1" dirty="0" err="1"/>
              <a:t>something</a:t>
            </a:r>
            <a:r>
              <a:rPr lang="pl-PL" b="1" dirty="0"/>
              <a:t> </a:t>
            </a:r>
            <a:r>
              <a:rPr lang="pl-PL" b="1" dirty="0" err="1"/>
              <a:t>fails</a:t>
            </a:r>
            <a:endParaRPr lang="pl-PL" b="1" dirty="0"/>
          </a:p>
          <a:p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b="1" dirty="0"/>
              <a:t>hard to </a:t>
            </a:r>
            <a:r>
              <a:rPr lang="pl-PL" b="1" dirty="0" err="1"/>
              <a:t>mantain</a:t>
            </a:r>
            <a:endParaRPr lang="pl-PL" b="1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34083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B8551-CEED-1349-8002-FC810B0E4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 co te testy skoro unity są najlepsze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FB81AA-F402-1149-AE7D-6706AD3E6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765" y="1930400"/>
            <a:ext cx="6505131" cy="403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79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24D66F-88D4-8A47-AA61-B473083A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503698"/>
            <a:ext cx="3162300" cy="3136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907D7F-6BE2-894A-8AC5-75D1B0748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013" y="530941"/>
            <a:ext cx="3728064" cy="20877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D4C94C-27D8-6B4F-967E-CA8CCB06D4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262" y="4276771"/>
            <a:ext cx="2272343" cy="21537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DF59DB-D10D-C946-8C2C-979EEAF0A1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9930" y="3255557"/>
            <a:ext cx="3810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18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A87E2B-8557-9F47-AB58-A207924C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 co te testy, te E2E 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6A497A-8B60-384A-8610-45F089B83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Wykrywają najwięcej błędów</a:t>
            </a:r>
          </a:p>
          <a:p>
            <a:r>
              <a:rPr lang="pl-PL" dirty="0"/>
              <a:t>Dają pewność, że krytyczne ścieżki działają</a:t>
            </a:r>
          </a:p>
          <a:p>
            <a:r>
              <a:rPr lang="pl-PL" dirty="0"/>
              <a:t>Zrozumiałem dla biznesu</a:t>
            </a:r>
          </a:p>
        </p:txBody>
      </p:sp>
    </p:spTree>
    <p:extLst>
      <p:ext uri="{BB962C8B-B14F-4D97-AF65-F5344CB8AC3E}">
        <p14:creationId xmlns:p14="http://schemas.microsoft.com/office/powerpoint/2010/main" val="144233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D7954-C266-BA4F-9DCA-6365C04A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Zaczynamy ;)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807A5D-0EEA-A848-89C1-CA39B6CB3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942" y="1270000"/>
            <a:ext cx="53848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681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525F-597F-9D47-BB65-6270743D5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Chrome Web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615E6-7562-4C4E-AE60-B6E719AC9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developers.google.com</a:t>
            </a:r>
            <a:r>
              <a:rPr lang="pl-PL" dirty="0"/>
              <a:t>/web/</a:t>
            </a:r>
            <a:r>
              <a:rPr lang="pl-PL" dirty="0" err="1"/>
              <a:t>tools</a:t>
            </a:r>
            <a:r>
              <a:rPr lang="pl-PL" dirty="0"/>
              <a:t>/chrome-</a:t>
            </a:r>
            <a:r>
              <a:rPr lang="pl-PL" dirty="0" err="1"/>
              <a:t>devtools</a:t>
            </a:r>
            <a:r>
              <a:rPr lang="pl-PL" dirty="0"/>
              <a:t>/</a:t>
            </a:r>
            <a:r>
              <a:rPr lang="pl-PL" dirty="0" err="1"/>
              <a:t>beginners</a:t>
            </a:r>
            <a:r>
              <a:rPr lang="pl-PL" dirty="0"/>
              <a:t>/</a:t>
            </a:r>
            <a:r>
              <a:rPr lang="pl-PL" dirty="0" err="1"/>
              <a:t>html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27091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A0AF4-C533-D842-B7B8-85FA1DCAD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ECB44-1146-5E4A-8E2E-50867274C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 err="1"/>
              <a:t>https</a:t>
            </a:r>
            <a:r>
              <a:rPr lang="pl-PL" dirty="0"/>
              <a:t>://www.w3schools.com/</a:t>
            </a:r>
            <a:r>
              <a:rPr lang="pl-PL" dirty="0" err="1"/>
              <a:t>cssref</a:t>
            </a:r>
            <a:r>
              <a:rPr lang="pl-PL" dirty="0"/>
              <a:t>/</a:t>
            </a:r>
            <a:r>
              <a:rPr lang="pl-PL" dirty="0" err="1"/>
              <a:t>css_selectors.asp</a:t>
            </a:r>
            <a:br>
              <a:rPr lang="pl-PL" dirty="0"/>
            </a:br>
            <a:br>
              <a:rPr lang="pl-PL" dirty="0"/>
            </a:br>
            <a:r>
              <a:rPr lang="pl-PL" dirty="0"/>
              <a:t>http://</a:t>
            </a:r>
            <a:r>
              <a:rPr lang="pl-PL" dirty="0" err="1"/>
              <a:t>seleniumui.tc-sii.com</a:t>
            </a:r>
            <a:r>
              <a:rPr lang="pl-PL" dirty="0"/>
              <a:t>/</a:t>
            </a:r>
            <a:r>
              <a:rPr lang="pl-PL" dirty="0" err="1"/>
              <a:t>css</a:t>
            </a:r>
            <a:r>
              <a:rPr lang="pl-PL" dirty="0"/>
              <a:t>-diner-</a:t>
            </a:r>
            <a:r>
              <a:rPr lang="pl-PL" dirty="0" err="1"/>
              <a:t>develop</a:t>
            </a:r>
            <a:r>
              <a:rPr lang="pl-PL" dirty="0"/>
              <a:t>/</a:t>
            </a:r>
            <a:r>
              <a:rPr lang="pl-PL" dirty="0" err="1"/>
              <a:t>index.html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40953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629CA-F1A7-594C-9FFD-85C52DE43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# WHOAMI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566D4-8445-5D4C-9525-A0AAD8247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Bartłomiej Zawadzki</a:t>
            </a:r>
          </a:p>
          <a:p>
            <a:r>
              <a:rPr lang="pl-PL" dirty="0">
                <a:hlinkClick r:id="rId2"/>
              </a:rPr>
              <a:t>zawadzkibartek@gmail.com</a:t>
            </a:r>
            <a:endParaRPr lang="pl-PL" dirty="0"/>
          </a:p>
          <a:p>
            <a:r>
              <a:rPr lang="pl-PL" dirty="0">
                <a:hlinkClick r:id="rId3"/>
              </a:rPr>
              <a:t>https://www.linkedin.com/in/bartlomiejzawadzki/</a:t>
            </a:r>
            <a:endParaRPr lang="pl-PL" dirty="0"/>
          </a:p>
          <a:p>
            <a:r>
              <a:rPr lang="pl-PL" dirty="0">
                <a:hlinkClick r:id="rId4"/>
              </a:rPr>
              <a:t>https://github.com/ZawadzkiB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16635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34E5F-8626-8E4A-A413-F73BA86D3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XPATH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19737-B4D7-CD4D-A7B5-50DA22E1B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 err="1"/>
              <a:t>https</a:t>
            </a:r>
            <a:r>
              <a:rPr lang="pl-PL" dirty="0"/>
              <a:t>://www.w3schools.com/</a:t>
            </a:r>
            <a:r>
              <a:rPr lang="pl-PL" dirty="0" err="1"/>
              <a:t>xml</a:t>
            </a:r>
            <a:r>
              <a:rPr lang="pl-PL" dirty="0"/>
              <a:t>/</a:t>
            </a:r>
            <a:r>
              <a:rPr lang="pl-PL" dirty="0" err="1"/>
              <a:t>xpath_intro.asp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http://</a:t>
            </a:r>
            <a:r>
              <a:rPr lang="pl-PL" dirty="0" err="1"/>
              <a:t>seleniumui.tc-sii.com</a:t>
            </a:r>
            <a:r>
              <a:rPr lang="pl-PL" dirty="0"/>
              <a:t>/</a:t>
            </a:r>
            <a:r>
              <a:rPr lang="pl-PL" dirty="0" err="1"/>
              <a:t>xpath</a:t>
            </a:r>
            <a:r>
              <a:rPr lang="pl-PL" dirty="0"/>
              <a:t>-diner/</a:t>
            </a:r>
            <a:r>
              <a:rPr lang="pl-PL" dirty="0" err="1"/>
              <a:t>index.html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969920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FB08B-37D4-B544-B0D4-BDC8D98E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91614-7B2E-6646-BDBD-D8BFD11F4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25769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C2F85-7A70-9B4E-8B76-12EDB1C3C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SELENIUM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AFF34A-C810-4948-B14B-0A96C69AD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942" y="1462549"/>
            <a:ext cx="65024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108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96B6F-3AB0-B148-85EB-87A47A811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 będziemy robić ? 😈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C7619-9D16-5C40-ADBF-4A69E8E8D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Trochę teorii (sorry ale trzeba)</a:t>
            </a:r>
          </a:p>
          <a:p>
            <a:r>
              <a:rPr lang="pl-PL" dirty="0"/>
              <a:t>HTML</a:t>
            </a:r>
          </a:p>
          <a:p>
            <a:r>
              <a:rPr lang="pl-PL" dirty="0"/>
              <a:t>Chrome web </a:t>
            </a:r>
            <a:r>
              <a:rPr lang="pl-PL" dirty="0" err="1"/>
              <a:t>tools</a:t>
            </a:r>
            <a:endParaRPr lang="pl-PL" dirty="0"/>
          </a:p>
          <a:p>
            <a:r>
              <a:rPr lang="pl-PL" dirty="0"/>
              <a:t>CSS</a:t>
            </a:r>
          </a:p>
          <a:p>
            <a:r>
              <a:rPr lang="pl-PL" dirty="0"/>
              <a:t>XPATH</a:t>
            </a:r>
          </a:p>
          <a:p>
            <a:r>
              <a:rPr lang="pl-PL" dirty="0"/>
              <a:t>Java (podstawy na potrzeby pisania testów)</a:t>
            </a:r>
          </a:p>
          <a:p>
            <a:r>
              <a:rPr lang="pl-PL" dirty="0" err="1"/>
              <a:t>Selenium</a:t>
            </a:r>
            <a:r>
              <a:rPr lang="pl-PL" dirty="0"/>
              <a:t> teoria </a:t>
            </a:r>
          </a:p>
          <a:p>
            <a:r>
              <a:rPr lang="pl-PL" dirty="0" err="1"/>
              <a:t>Selenium</a:t>
            </a:r>
            <a:r>
              <a:rPr lang="pl-PL" dirty="0"/>
              <a:t> ćwiczenia</a:t>
            </a:r>
          </a:p>
          <a:p>
            <a:r>
              <a:rPr lang="pl-PL" dirty="0" err="1"/>
              <a:t>Selenium</a:t>
            </a:r>
            <a:r>
              <a:rPr lang="pl-PL" dirty="0"/>
              <a:t> </a:t>
            </a:r>
            <a:r>
              <a:rPr lang="pl-PL" dirty="0" err="1"/>
              <a:t>PageObject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59365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C7ACF-F057-8F44-AD9E-521688D9C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Czego nie będziemy robić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A9192-601F-894D-9611-717261ECF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Uczyć się pisać strony w HTML i </a:t>
            </a:r>
            <a:r>
              <a:rPr lang="pl-PL" dirty="0" err="1"/>
              <a:t>Jquery</a:t>
            </a:r>
            <a:r>
              <a:rPr lang="pl-PL" dirty="0"/>
              <a:t> </a:t>
            </a:r>
            <a:r>
              <a:rPr lang="pl-PL" dirty="0">
                <a:sym typeface="Wingdings" pitchFamily="2" charset="2"/>
              </a:rPr>
              <a:t></a:t>
            </a:r>
            <a:endParaRPr lang="pl-PL" dirty="0"/>
          </a:p>
          <a:p>
            <a:r>
              <a:rPr lang="pl-PL" dirty="0"/>
              <a:t>I innych rzeczy których nie było na poprzednim slajdzie</a:t>
            </a:r>
          </a:p>
        </p:txBody>
      </p:sp>
    </p:spTree>
    <p:extLst>
      <p:ext uri="{BB962C8B-B14F-4D97-AF65-F5344CB8AC3E}">
        <p14:creationId xmlns:p14="http://schemas.microsoft.com/office/powerpoint/2010/main" val="3134487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6F16D-7D9B-B841-AFC7-473CD204E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 powinniśmy automatyzować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22D22-92D4-3D40-BD00-4D0517D70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26297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57EDA-EC8E-664E-9F44-AD7C13ACD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 powinniśmy automatyzować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CD388-B829-E34F-A145-17685DDF6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Zależy od strategii</a:t>
            </a:r>
          </a:p>
          <a:p>
            <a:r>
              <a:rPr lang="pl-PL" dirty="0"/>
              <a:t>Zależy na jakim poziomie</a:t>
            </a:r>
          </a:p>
          <a:p>
            <a:r>
              <a:rPr lang="pl-PL" dirty="0"/>
              <a:t>Rzeczy które się powtarzają</a:t>
            </a:r>
          </a:p>
          <a:p>
            <a:r>
              <a:rPr lang="pl-PL" dirty="0"/>
              <a:t>Ścieżki krytyczne</a:t>
            </a:r>
          </a:p>
          <a:p>
            <a:r>
              <a:rPr lang="pl-PL" dirty="0"/>
              <a:t>Happy </a:t>
            </a:r>
            <a:r>
              <a:rPr lang="pl-PL" dirty="0" err="1"/>
              <a:t>path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21433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8D15F-FE63-0144-A6A5-FB60C6D19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433CD-E00C-0846-B4D3-319D3188B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D4EE58-D71D-7040-984B-5B3BF11E8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82" y="0"/>
            <a:ext cx="88834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77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77F29B-7094-5343-92E1-5F6460A7D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88" y="1253614"/>
            <a:ext cx="9034438" cy="395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905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6FAA-579B-3245-9840-195114E3A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 automatyzować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02C8A8-9304-B74A-9B70-8C9FC2411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818" y="2160589"/>
            <a:ext cx="77597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8872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11039</TotalTime>
  <Words>358</Words>
  <Application>Microsoft Macintosh PowerPoint</Application>
  <PresentationFormat>Widescreen</PresentationFormat>
  <Paragraphs>66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Trebuchet MS</vt:lpstr>
      <vt:lpstr>Wingdings</vt:lpstr>
      <vt:lpstr>Wingdings 3</vt:lpstr>
      <vt:lpstr>Facet</vt:lpstr>
      <vt:lpstr>Basics of selenium &amp; web app test automation</vt:lpstr>
      <vt:lpstr># WHOAMI</vt:lpstr>
      <vt:lpstr>Co będziemy robić ? 😈</vt:lpstr>
      <vt:lpstr>Czego nie będziemy robić</vt:lpstr>
      <vt:lpstr>Co powinniśmy automatyzować ?</vt:lpstr>
      <vt:lpstr>Co powinniśmy automatyzować ?</vt:lpstr>
      <vt:lpstr>PowerPoint Presentation</vt:lpstr>
      <vt:lpstr>PowerPoint Presentation</vt:lpstr>
      <vt:lpstr>Co automatyzować ?</vt:lpstr>
      <vt:lpstr>Unit &amp; Integration tests</vt:lpstr>
      <vt:lpstr>TDD</vt:lpstr>
      <vt:lpstr>BDD</vt:lpstr>
      <vt:lpstr>E2E</vt:lpstr>
      <vt:lpstr>Po co te testy skoro unity są najlepsze ?</vt:lpstr>
      <vt:lpstr>PowerPoint Presentation</vt:lpstr>
      <vt:lpstr>Po co te testy, te E2E ?</vt:lpstr>
      <vt:lpstr>Zaczynamy ;)</vt:lpstr>
      <vt:lpstr>Chrome Web Tools</vt:lpstr>
      <vt:lpstr>CSS</vt:lpstr>
      <vt:lpstr>XPATH</vt:lpstr>
      <vt:lpstr>JAVA</vt:lpstr>
      <vt:lpstr>SELENIUM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selenium &amp; web app test automation</dc:title>
  <dc:creator>Bartłomiej Zawadzki</dc:creator>
  <cp:lastModifiedBy>Bartłomiej Zawadzki</cp:lastModifiedBy>
  <cp:revision>17</cp:revision>
  <dcterms:created xsi:type="dcterms:W3CDTF">2019-03-06T22:01:27Z</dcterms:created>
  <dcterms:modified xsi:type="dcterms:W3CDTF">2019-03-15T21:57:35Z</dcterms:modified>
</cp:coreProperties>
</file>

<file path=docProps/thumbnail.jpeg>
</file>